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FB554-0470-46FC-B6EC-FC911B8DECDA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20E3D-9C14-4B4F-8465-46BD514CB3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1419055-6cc34b47758cb3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764704"/>
            <a:ext cx="59046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«ВОЙНА …</a:t>
            </a:r>
          </a:p>
          <a:p>
            <a:endParaRPr lang="ru-RU" sz="36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Georgia" pitchFamily="18" charset="0"/>
            </a:endParaRPr>
          </a:p>
          <a:p>
            <a: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eorgia" pitchFamily="18" charset="0"/>
              </a:rPr>
              <a:t>      глазами  детей…»</a:t>
            </a:r>
            <a:endParaRPr lang="ru-RU" sz="3600" b="1" i="1" dirty="0">
              <a:solidFill>
                <a:schemeClr val="tx1">
                  <a:lumMod val="75000"/>
                  <a:lumOff val="25000"/>
                </a:schemeClr>
              </a:solidFill>
              <a:latin typeface="Georgia" pitchFamily="18" charset="0"/>
            </a:endParaRPr>
          </a:p>
        </p:txBody>
      </p:sp>
      <p:pic>
        <p:nvPicPr>
          <p:cNvPr id="3074" name="Picture 2" descr="C:\Users\Пользователь\Desktop\1886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19872" y="3068960"/>
            <a:ext cx="4646290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1419055-6cc34b47758cb3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355976" y="260648"/>
            <a:ext cx="439248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9 </a:t>
            </a:r>
            <a:r>
              <a:rPr lang="ru-RU" b="1" dirty="0" smtClean="0"/>
              <a:t>мая</a:t>
            </a:r>
            <a:r>
              <a:rPr lang="ru-RU" b="1" dirty="0"/>
              <a:t> </a:t>
            </a:r>
            <a:endParaRPr lang="ru-RU" b="1" dirty="0" smtClean="0"/>
          </a:p>
          <a:p>
            <a:pPr algn="ctr"/>
            <a:endParaRPr lang="ru-RU" dirty="0"/>
          </a:p>
          <a:p>
            <a:pPr algn="ctr"/>
            <a:r>
              <a:rPr lang="ru-RU" sz="1600" i="1" dirty="0"/>
              <a:t>Скоро в школу мы пойдем, вырастем, конечно,</a:t>
            </a:r>
          </a:p>
          <a:p>
            <a:pPr algn="ctr"/>
            <a:r>
              <a:rPr lang="ru-RU" sz="1600" i="1" dirty="0"/>
              <a:t> </a:t>
            </a:r>
            <a:r>
              <a:rPr lang="ru-RU" sz="1600" i="1" dirty="0" smtClean="0"/>
              <a:t>И </a:t>
            </a:r>
            <a:r>
              <a:rPr lang="ru-RU" sz="1600" i="1" dirty="0"/>
              <a:t>узнаем, почему в этот день сердечно                                                                                                                                                      </a:t>
            </a:r>
          </a:p>
          <a:p>
            <a:pPr algn="ctr"/>
            <a:r>
              <a:rPr lang="ru-RU" sz="1600" i="1" dirty="0"/>
              <a:t>Поздравляют все вокруг </a:t>
            </a:r>
            <a:endParaRPr lang="ru-RU" sz="1600" i="1" dirty="0" smtClean="0"/>
          </a:p>
          <a:p>
            <a:pPr algn="ctr"/>
            <a:r>
              <a:rPr lang="ru-RU" sz="1600" i="1" dirty="0" smtClean="0"/>
              <a:t>С </a:t>
            </a:r>
            <a:r>
              <a:rPr lang="ru-RU" sz="1600" i="1" dirty="0"/>
              <a:t>Великою Победой!	</a:t>
            </a:r>
          </a:p>
          <a:p>
            <a:pPr algn="ctr"/>
            <a:r>
              <a:rPr lang="ru-RU" sz="1600" i="1" dirty="0"/>
              <a:t>Почему же не дождались нас, вы,  наши деды?</a:t>
            </a:r>
          </a:p>
          <a:p>
            <a:pPr algn="ctr"/>
            <a:r>
              <a:rPr lang="ru-RU" sz="1600" i="1" dirty="0"/>
              <a:t>Рассказали  б: почему  пушки грохотали,</a:t>
            </a:r>
          </a:p>
          <a:p>
            <a:pPr algn="ctr"/>
            <a:r>
              <a:rPr lang="ru-RU" sz="1600" i="1" dirty="0"/>
              <a:t>И за что бы, объяснили, люди умирали.</a:t>
            </a:r>
          </a:p>
          <a:p>
            <a:pPr algn="ctr"/>
            <a:r>
              <a:rPr lang="ru-RU" sz="1600" i="1" dirty="0"/>
              <a:t>Знаем, спите далеко, на могиле Братской,</a:t>
            </a:r>
          </a:p>
          <a:p>
            <a:pPr algn="ctr"/>
            <a:r>
              <a:rPr lang="ru-RU" sz="1600" i="1" dirty="0"/>
              <a:t>Вечный там огонь горит, рядом с Большой каской.</a:t>
            </a:r>
          </a:p>
          <a:p>
            <a:pPr algn="ctr"/>
            <a:r>
              <a:rPr lang="ru-RU" sz="1600" i="1" dirty="0"/>
              <a:t>Почему же, дедушки, нас  не подождали?</a:t>
            </a:r>
          </a:p>
          <a:p>
            <a:pPr algn="ctr"/>
            <a:r>
              <a:rPr lang="ru-RU" sz="1600" i="1" dirty="0"/>
              <a:t>Вместе  бы тогда тайком  к речке побежали,</a:t>
            </a:r>
          </a:p>
          <a:p>
            <a:pPr algn="ctr"/>
            <a:r>
              <a:rPr lang="ru-RU" sz="1600" i="1" dirty="0"/>
              <a:t>Мы  бы с вами весело в мячик  там  играли!</a:t>
            </a:r>
          </a:p>
          <a:p>
            <a:pPr algn="ctr"/>
            <a:r>
              <a:rPr lang="ru-RU" sz="1600" i="1" dirty="0"/>
              <a:t>А потом бы крепко- крепко вас расцеловали ....</a:t>
            </a:r>
          </a:p>
          <a:p>
            <a:pPr algn="ctr"/>
            <a:r>
              <a:rPr lang="ru-RU" sz="1600" i="1" dirty="0"/>
              <a:t>Мы хотим, чтоб никогда </a:t>
            </a:r>
            <a:endParaRPr lang="ru-RU" sz="1600" i="1" dirty="0" smtClean="0"/>
          </a:p>
          <a:p>
            <a:pPr algn="ctr"/>
            <a:r>
              <a:rPr lang="ru-RU" sz="1600" i="1" dirty="0" smtClean="0"/>
              <a:t>Не </a:t>
            </a:r>
            <a:r>
              <a:rPr lang="ru-RU" sz="1600" i="1" dirty="0"/>
              <a:t>вернулась к нам война</a:t>
            </a:r>
            <a:r>
              <a:rPr lang="ru-RU" sz="1600" i="1" dirty="0" smtClean="0"/>
              <a:t>!</a:t>
            </a:r>
            <a:endParaRPr lang="ru-RU" sz="1600" i="1" dirty="0"/>
          </a:p>
          <a:p>
            <a:pPr algn="ctr"/>
            <a:r>
              <a:rPr lang="ru-RU" sz="1600" i="1" dirty="0" smtClean="0"/>
              <a:t>                                                      Попова Н.В.</a:t>
            </a:r>
            <a:endParaRPr lang="ru-RU" sz="1600" i="1" dirty="0"/>
          </a:p>
          <a:p>
            <a:pPr algn="ctr"/>
            <a:r>
              <a:rPr lang="ru-RU" sz="1600" dirty="0"/>
              <a:t>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1419055-6cc34b47758cb3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7159"/>
            <a:ext cx="9144000" cy="68723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19872" y="404664"/>
            <a:ext cx="5976664" cy="6535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Моя </a:t>
            </a:r>
            <a:r>
              <a:rPr lang="ru-RU" b="1" i="1" dirty="0" smtClean="0"/>
              <a:t>семья</a:t>
            </a:r>
          </a:p>
          <a:p>
            <a:pPr algn="ctr"/>
            <a:endParaRPr lang="ru-RU" i="1" dirty="0"/>
          </a:p>
          <a:p>
            <a:pPr algn="ctr"/>
            <a:r>
              <a:rPr lang="ru-RU" i="1" dirty="0"/>
              <a:t>У меня семья большая: </a:t>
            </a:r>
          </a:p>
          <a:p>
            <a:pPr algn="ctr"/>
            <a:r>
              <a:rPr lang="ru-RU" i="1" dirty="0"/>
              <a:t>папа, мама, баба Тая,</a:t>
            </a:r>
          </a:p>
          <a:p>
            <a:pPr algn="ctr"/>
            <a:r>
              <a:rPr lang="ru-RU" i="1" dirty="0"/>
              <a:t>Братья  Сема и Андрей,</a:t>
            </a:r>
          </a:p>
          <a:p>
            <a:pPr algn="ctr"/>
            <a:r>
              <a:rPr lang="ru-RU" i="1" dirty="0"/>
              <a:t> кошка </a:t>
            </a:r>
            <a:r>
              <a:rPr lang="ru-RU" i="1" dirty="0" err="1"/>
              <a:t>Ашка</a:t>
            </a:r>
            <a:r>
              <a:rPr lang="ru-RU" i="1" dirty="0"/>
              <a:t>, пес </a:t>
            </a:r>
            <a:r>
              <a:rPr lang="ru-RU" i="1" dirty="0" err="1"/>
              <a:t>Амурка</a:t>
            </a:r>
            <a:r>
              <a:rPr lang="ru-RU" i="1" dirty="0"/>
              <a:t>,</a:t>
            </a:r>
          </a:p>
          <a:p>
            <a:pPr algn="ctr"/>
            <a:r>
              <a:rPr lang="ru-RU" i="1" dirty="0"/>
              <a:t>Хомячок есть – </a:t>
            </a:r>
            <a:r>
              <a:rPr lang="ru-RU" i="1" dirty="0" err="1"/>
              <a:t>Елисей</a:t>
            </a:r>
            <a:r>
              <a:rPr lang="ru-RU" i="1" dirty="0"/>
              <a:t>!</a:t>
            </a:r>
          </a:p>
          <a:p>
            <a:pPr algn="ctr"/>
            <a:r>
              <a:rPr lang="ru-RU" i="1" dirty="0"/>
              <a:t>Да, совсем сказать забыла,</a:t>
            </a:r>
          </a:p>
          <a:p>
            <a:pPr algn="ctr"/>
            <a:r>
              <a:rPr lang="ru-RU" i="1" dirty="0"/>
              <a:t> а меня зовут все – Мила.</a:t>
            </a:r>
          </a:p>
          <a:p>
            <a:pPr algn="ctr"/>
            <a:r>
              <a:rPr lang="ru-RU" i="1" dirty="0"/>
              <a:t>Я раскрою вам  секрет:</a:t>
            </a:r>
          </a:p>
          <a:p>
            <a:pPr algn="ctr"/>
            <a:r>
              <a:rPr lang="ru-RU" i="1" dirty="0"/>
              <a:t> очень бы хотелось видеть деда,</a:t>
            </a:r>
          </a:p>
          <a:p>
            <a:pPr algn="ctr"/>
            <a:r>
              <a:rPr lang="ru-RU" i="1" dirty="0"/>
              <a:t>К сожаленью -  его нет…</a:t>
            </a:r>
          </a:p>
          <a:p>
            <a:pPr algn="ctr"/>
            <a:r>
              <a:rPr lang="ru-RU" i="1" dirty="0"/>
              <a:t>Мне, конечно, объясняли –</a:t>
            </a:r>
          </a:p>
          <a:p>
            <a:pPr algn="ctr"/>
            <a:r>
              <a:rPr lang="ru-RU" i="1" dirty="0"/>
              <a:t> я ж не глупая, пойму!</a:t>
            </a:r>
          </a:p>
          <a:p>
            <a:pPr algn="ctr"/>
            <a:r>
              <a:rPr lang="ru-RU" i="1" dirty="0"/>
              <a:t>Просто дедушку когда- то</a:t>
            </a:r>
          </a:p>
          <a:p>
            <a:pPr algn="ctr"/>
            <a:r>
              <a:rPr lang="ru-RU" i="1" dirty="0"/>
              <a:t>  проводили на войну…</a:t>
            </a:r>
          </a:p>
          <a:p>
            <a:pPr algn="ctr"/>
            <a:r>
              <a:rPr lang="ru-RU" i="1" dirty="0"/>
              <a:t>«А когда вернется дед мой?»-</a:t>
            </a:r>
          </a:p>
          <a:p>
            <a:pPr algn="ctr"/>
            <a:r>
              <a:rPr lang="ru-RU" i="1" dirty="0"/>
              <a:t>Бабушка сказала: «Жду!»…</a:t>
            </a:r>
          </a:p>
          <a:p>
            <a:pPr algn="ctr"/>
            <a:r>
              <a:rPr lang="ru-RU" i="1" dirty="0" smtClean="0"/>
              <a:t>- Не нужна ты нам, </a:t>
            </a:r>
            <a:r>
              <a:rPr lang="ru-RU" i="1" dirty="0"/>
              <a:t>война, -</a:t>
            </a:r>
          </a:p>
          <a:p>
            <a:pPr algn="ctr"/>
            <a:r>
              <a:rPr lang="ru-RU" i="1" dirty="0"/>
              <a:t> дедушку ты забрала</a:t>
            </a:r>
            <a:r>
              <a:rPr lang="ru-RU" i="1" dirty="0" smtClean="0"/>
              <a:t>!</a:t>
            </a:r>
          </a:p>
          <a:p>
            <a:pPr algn="ctr"/>
            <a:endParaRPr lang="ru-RU" i="1" dirty="0" smtClean="0"/>
          </a:p>
          <a:p>
            <a:pPr algn="ctr"/>
            <a:r>
              <a:rPr lang="ru-RU" i="1" dirty="0" smtClean="0"/>
              <a:t>                                   Попова Н.В.</a:t>
            </a:r>
            <a:endParaRPr lang="ru-RU" i="1" dirty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1419055-6cc34b47758cb3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860033" y="404664"/>
            <a:ext cx="388843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«Жди меня»</a:t>
            </a:r>
            <a:endParaRPr lang="ru-RU" i="1" dirty="0" smtClean="0"/>
          </a:p>
          <a:p>
            <a:pPr algn="ctr"/>
            <a:r>
              <a:rPr lang="ru-RU" b="1" i="1" dirty="0" smtClean="0"/>
              <a:t> </a:t>
            </a:r>
            <a:endParaRPr lang="ru-RU" i="1" dirty="0" smtClean="0"/>
          </a:p>
          <a:p>
            <a:pPr algn="ctr"/>
            <a:r>
              <a:rPr lang="ru-RU" i="1" dirty="0" smtClean="0"/>
              <a:t>Мы часто смотрим передачу «Жди меня»,</a:t>
            </a:r>
          </a:p>
          <a:p>
            <a:pPr algn="ctr"/>
            <a:r>
              <a:rPr lang="ru-RU" i="1" dirty="0" smtClean="0"/>
              <a:t>Это я и  очень старенькая бабушка  моя.</a:t>
            </a:r>
          </a:p>
          <a:p>
            <a:pPr algn="ctr"/>
            <a:r>
              <a:rPr lang="ru-RU" i="1" dirty="0" smtClean="0"/>
              <a:t>В войну на фронте дедушка пропал,</a:t>
            </a:r>
          </a:p>
          <a:p>
            <a:pPr algn="ctr"/>
            <a:r>
              <a:rPr lang="ru-RU" i="1" dirty="0" smtClean="0"/>
              <a:t>Он нашу Родину от фашистов  защищал.</a:t>
            </a:r>
          </a:p>
          <a:p>
            <a:pPr algn="ctr"/>
            <a:r>
              <a:rPr lang="ru-RU" i="1" dirty="0" smtClean="0"/>
              <a:t>Он был Илья Борисович, а я – Борис Ильич,</a:t>
            </a:r>
          </a:p>
          <a:p>
            <a:pPr algn="ctr"/>
            <a:r>
              <a:rPr lang="ru-RU" i="1" dirty="0" smtClean="0"/>
              <a:t>И бабушка твердит мне, что я с ним - «</a:t>
            </a:r>
            <a:r>
              <a:rPr lang="ru-RU" i="1" dirty="0" err="1" smtClean="0"/>
              <a:t>и-ден-тич</a:t>
            </a:r>
            <a:r>
              <a:rPr lang="ru-RU" i="1" dirty="0" smtClean="0"/>
              <a:t>»!</a:t>
            </a:r>
          </a:p>
          <a:p>
            <a:pPr algn="ctr"/>
            <a:r>
              <a:rPr lang="ru-RU" i="1" dirty="0" smtClean="0"/>
              <a:t>Я честно вам признаюсь – не понял ничего!</a:t>
            </a:r>
          </a:p>
          <a:p>
            <a:pPr algn="ctr"/>
            <a:r>
              <a:rPr lang="ru-RU" i="1" dirty="0" smtClean="0"/>
              <a:t>Бабуля утверждает – мы на одно лицо!</a:t>
            </a:r>
          </a:p>
          <a:p>
            <a:pPr algn="ctr"/>
            <a:r>
              <a:rPr lang="ru-RU" i="1" dirty="0" smtClean="0"/>
              <a:t>С каждой фотографии - глаз не отрывает,</a:t>
            </a:r>
          </a:p>
          <a:p>
            <a:pPr algn="ctr"/>
            <a:r>
              <a:rPr lang="ru-RU" i="1" dirty="0" smtClean="0"/>
              <a:t>А передача кончится – лицо  платочком утирает…</a:t>
            </a:r>
          </a:p>
          <a:p>
            <a:pPr algn="ctr"/>
            <a:r>
              <a:rPr lang="ru-RU" i="1" dirty="0" smtClean="0"/>
              <a:t>                                                Попова Н.В.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130</Words>
  <Application>Microsoft Office PowerPoint</Application>
  <PresentationFormat>Экран (4:3)</PresentationFormat>
  <Paragraphs>57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2</cp:lastModifiedBy>
  <cp:revision>11</cp:revision>
  <dcterms:created xsi:type="dcterms:W3CDTF">2015-01-21T08:20:34Z</dcterms:created>
  <dcterms:modified xsi:type="dcterms:W3CDTF">2015-03-16T19:23:07Z</dcterms:modified>
</cp:coreProperties>
</file>